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85" r:id="rId7"/>
    <p:sldId id="281" r:id="rId8"/>
    <p:sldId id="280" r:id="rId9"/>
    <p:sldId id="259" r:id="rId10"/>
    <p:sldId id="28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272" r:id="rId19"/>
    <p:sldId id="274" r:id="rId20"/>
    <p:sldId id="283" r:id="rId21"/>
    <p:sldId id="284" r:id="rId22"/>
    <p:sldId id="287" r:id="rId23"/>
    <p:sldId id="273" r:id="rId24"/>
    <p:sldId id="286" r:id="rId25"/>
    <p:sldId id="300" r:id="rId26"/>
    <p:sldId id="292" r:id="rId27"/>
    <p:sldId id="291" r:id="rId28"/>
    <p:sldId id="288" r:id="rId29"/>
    <p:sldId id="289" r:id="rId30"/>
    <p:sldId id="275" r:id="rId31"/>
    <p:sldId id="30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F8241-6939-3A4C-B959-FC6DA81738F1}" v="15" dt="2021-09-10T20:55:51.4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33"/>
  </p:normalViewPr>
  <p:slideViewPr>
    <p:cSldViewPr snapToGrid="0" snapToObjects="1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26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3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3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6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2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3/27/22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2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3/27/22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41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3/27/22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3/27/22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2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3/27/22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9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3/27/22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96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9F956-B228-A749-AE07-A5852BC64882}" type="datetimeFigureOut">
              <a:rPr lang="en-US" smtClean="0"/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7942" y="1530105"/>
            <a:ext cx="11234058" cy="23876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otham Medium" panose="02000603030000020004" pitchFamily="2" charset="77"/>
                <a:ea typeface="Arial" charset="0"/>
                <a:cs typeface="Arial" charset="0"/>
              </a:rPr>
              <a:t>BUILDING AN EVANGELISTIC </a:t>
            </a:r>
            <a:br>
              <a:rPr lang="en-US" sz="4400" dirty="0">
                <a:solidFill>
                  <a:schemeClr val="bg1"/>
                </a:solidFill>
                <a:latin typeface="Gotham Medium" panose="02000603030000020004" pitchFamily="2" charset="77"/>
                <a:ea typeface="Arial" charset="0"/>
                <a:cs typeface="Arial" charset="0"/>
              </a:rPr>
            </a:br>
            <a:r>
              <a:rPr lang="en-US" sz="4400" dirty="0">
                <a:solidFill>
                  <a:schemeClr val="bg1"/>
                </a:solidFill>
                <a:latin typeface="Gotham Medium" panose="02000603030000020004" pitchFamily="2" charset="77"/>
                <a:ea typeface="Arial" charset="0"/>
                <a:cs typeface="Arial" charset="0"/>
              </a:rPr>
              <a:t>CHURCH CULTURE</a:t>
            </a:r>
          </a:p>
        </p:txBody>
      </p:sp>
    </p:spTree>
    <p:extLst>
      <p:ext uri="{BB962C8B-B14F-4D97-AF65-F5344CB8AC3E}">
        <p14:creationId xmlns:p14="http://schemas.microsoft.com/office/powerpoint/2010/main" val="247181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401" y="1890713"/>
            <a:ext cx="10007885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US" sz="3200" dirty="0">
                <a:latin typeface="Gotham Book" panose="02000603040000020004" pitchFamily="2" charset="77"/>
              </a:rPr>
              <a:t>Emphasize rapid obedience.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C2369A-B696-8D41-8814-B77015CC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otham Medium" panose="02000603030000020004" pitchFamily="2" charset="77"/>
              </a:rPr>
              <a:t>Building an Evangelistic Church Culture</a:t>
            </a:r>
          </a:p>
        </p:txBody>
      </p:sp>
    </p:spTree>
    <p:extLst>
      <p:ext uri="{BB962C8B-B14F-4D97-AF65-F5344CB8AC3E}">
        <p14:creationId xmlns:p14="http://schemas.microsoft.com/office/powerpoint/2010/main" val="878526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401" y="1890713"/>
            <a:ext cx="10007885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en-US" sz="3200" dirty="0">
                <a:latin typeface="Gotham Book" panose="02000603040000020004" pitchFamily="2" charset="77"/>
              </a:rPr>
              <a:t>Coordinate the air war and the ground war.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C2369A-B696-8D41-8814-B77015CC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otham Medium" panose="02000603030000020004" pitchFamily="2" charset="77"/>
              </a:rPr>
              <a:t>Building an Evangelistic Church Culture</a:t>
            </a:r>
          </a:p>
        </p:txBody>
      </p:sp>
    </p:spTree>
    <p:extLst>
      <p:ext uri="{BB962C8B-B14F-4D97-AF65-F5344CB8AC3E}">
        <p14:creationId xmlns:p14="http://schemas.microsoft.com/office/powerpoint/2010/main" val="390040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401" y="1890713"/>
            <a:ext cx="10007885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en-US" sz="3200" dirty="0">
                <a:latin typeface="Gotham Book" panose="02000603040000020004" pitchFamily="2" charset="77"/>
              </a:rPr>
              <a:t>Create “bottleneck conversations.”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C2369A-B696-8D41-8814-B77015CC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otham Medium" panose="02000603030000020004" pitchFamily="2" charset="77"/>
              </a:rPr>
              <a:t>Building an Evangelistic Church Culture</a:t>
            </a:r>
          </a:p>
        </p:txBody>
      </p:sp>
    </p:spTree>
    <p:extLst>
      <p:ext uri="{BB962C8B-B14F-4D97-AF65-F5344CB8AC3E}">
        <p14:creationId xmlns:p14="http://schemas.microsoft.com/office/powerpoint/2010/main" val="2439512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401" y="1890713"/>
            <a:ext cx="10007885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en-US" sz="3200" dirty="0">
                <a:latin typeface="Gotham Book" panose="02000603040000020004" pitchFamily="2" charset="77"/>
              </a:rPr>
              <a:t>Involve student ministry and children’s ministry.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C2369A-B696-8D41-8814-B77015CC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otham Medium" panose="02000603030000020004" pitchFamily="2" charset="77"/>
              </a:rPr>
              <a:t>Building an Evangelistic Church Culture</a:t>
            </a:r>
          </a:p>
        </p:txBody>
      </p:sp>
    </p:spTree>
    <p:extLst>
      <p:ext uri="{BB962C8B-B14F-4D97-AF65-F5344CB8AC3E}">
        <p14:creationId xmlns:p14="http://schemas.microsoft.com/office/powerpoint/2010/main" val="650537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401" y="1890713"/>
            <a:ext cx="10007885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 startAt="9"/>
            </a:pPr>
            <a:r>
              <a:rPr lang="en-US" sz="3200" dirty="0">
                <a:latin typeface="Gotham Book" panose="02000603040000020004" pitchFamily="2" charset="77"/>
              </a:rPr>
              <a:t>Collect stories.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C2369A-B696-8D41-8814-B77015CC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otham Medium" panose="02000603030000020004" pitchFamily="2" charset="77"/>
              </a:rPr>
              <a:t>Building an Evangelistic Church Culture</a:t>
            </a:r>
          </a:p>
        </p:txBody>
      </p:sp>
    </p:spTree>
    <p:extLst>
      <p:ext uri="{BB962C8B-B14F-4D97-AF65-F5344CB8AC3E}">
        <p14:creationId xmlns:p14="http://schemas.microsoft.com/office/powerpoint/2010/main" val="2419986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C5560BD-EE28-5A44-9907-05F015D0B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393700"/>
            <a:ext cx="76327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74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E12C1CE-ABBE-CE49-84AB-CD83BDA32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463550"/>
            <a:ext cx="75819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82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group of people in a store&#10;&#10;Description automatically generated with medium confidence">
            <a:extLst>
              <a:ext uri="{FF2B5EF4-FFF2-40B4-BE49-F238E27FC236}">
                <a16:creationId xmlns:a16="http://schemas.microsoft.com/office/drawing/2014/main" id="{D14C0984-B566-2C45-830E-6D8BD8780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4" r="1" b="1"/>
          <a:stretch/>
        </p:blipFill>
        <p:spPr>
          <a:xfrm>
            <a:off x="6096000" y="458335"/>
            <a:ext cx="5668684" cy="5743618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CFD427-4E26-4E43-B5A4-205E8AF301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0" r="-2" b="-2"/>
          <a:stretch/>
        </p:blipFill>
        <p:spPr>
          <a:xfrm>
            <a:off x="211316" y="458335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85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401228-9925-A74A-AFD8-119B5AD8C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036329"/>
            <a:ext cx="6716272" cy="4785343"/>
          </a:xfrm>
          <a:prstGeom prst="rect">
            <a:avLst/>
          </a:prstGeom>
        </p:spPr>
      </p:pic>
      <p:pic>
        <p:nvPicPr>
          <p:cNvPr id="6" name="Picture 5" descr="A picture containing old, stone&#10;&#10;Description automatically generated">
            <a:extLst>
              <a:ext uri="{FF2B5EF4-FFF2-40B4-BE49-F238E27FC236}">
                <a16:creationId xmlns:a16="http://schemas.microsoft.com/office/drawing/2014/main" id="{2FCE3A33-D648-7C4A-9D60-105F6BC9B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5" y="1864233"/>
            <a:ext cx="4172712" cy="312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52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20230B8-0A55-0F45-A677-D1090745A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0"/>
            <a:ext cx="3168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191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Gotham Medium" panose="02000603030000020004" pitchFamily="2" charset="77"/>
              </a:rPr>
              <a:t>Building an Evangelistic Church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7730" y="1852176"/>
            <a:ext cx="10048982" cy="242010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Gotham Book" panose="02000603040000020004" pitchFamily="2" charset="77"/>
              </a:rPr>
              <a:t>Focused prayer.</a:t>
            </a:r>
          </a:p>
        </p:txBody>
      </p:sp>
    </p:spTree>
    <p:extLst>
      <p:ext uri="{BB962C8B-B14F-4D97-AF65-F5344CB8AC3E}">
        <p14:creationId xmlns:p14="http://schemas.microsoft.com/office/powerpoint/2010/main" val="325166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FFE60-F3FC-A74D-95A2-E2AEC7A2D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15" b="67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19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9CC327F-EAE8-5748-B75D-4A4BB3ED1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12" b="303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24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401" y="1890713"/>
            <a:ext cx="10007885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en-US" sz="3200" dirty="0">
                <a:latin typeface="Gotham Book" panose="02000603040000020004" pitchFamily="2" charset="77"/>
              </a:rPr>
              <a:t>Celebrate God stories.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C2369A-B696-8D41-8814-B77015CC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otham Medium" panose="02000603030000020004" pitchFamily="2" charset="77"/>
              </a:rPr>
              <a:t>Building an Evangelistic Church Culture</a:t>
            </a:r>
          </a:p>
        </p:txBody>
      </p:sp>
    </p:spTree>
    <p:extLst>
      <p:ext uri="{BB962C8B-B14F-4D97-AF65-F5344CB8AC3E}">
        <p14:creationId xmlns:p14="http://schemas.microsoft.com/office/powerpoint/2010/main" val="468125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5AA2941-618B-744D-BDE2-C0101C5CDA10}"/>
              </a:ext>
            </a:extLst>
          </p:cNvPr>
          <p:cNvSpPr txBox="1"/>
          <p:nvPr/>
        </p:nvSpPr>
        <p:spPr>
          <a:xfrm>
            <a:off x="3140704" y="6214533"/>
            <a:ext cx="5910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Gotham Medium" panose="02000603030000020004" pitchFamily="2" charset="77"/>
              </a:rPr>
              <a:t>PAT &amp; CORI THOMPSON</a:t>
            </a:r>
          </a:p>
        </p:txBody>
      </p:sp>
      <p:pic>
        <p:nvPicPr>
          <p:cNvPr id="3" name="Picture 2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2F683DA0-5702-0640-9094-9984D4CF3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812" y="344752"/>
            <a:ext cx="7826375" cy="58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58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15A19D-F191-B045-85A4-7B9CA292348F}"/>
              </a:ext>
            </a:extLst>
          </p:cNvPr>
          <p:cNvSpPr txBox="1"/>
          <p:nvPr/>
        </p:nvSpPr>
        <p:spPr>
          <a:xfrm>
            <a:off x="3050134" y="6214533"/>
            <a:ext cx="6091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Gotham Medium" panose="02000603030000020004" pitchFamily="2" charset="77"/>
              </a:rPr>
              <a:t>MATT &amp; JANELLE STARK</a:t>
            </a:r>
          </a:p>
        </p:txBody>
      </p:sp>
      <p:pic>
        <p:nvPicPr>
          <p:cNvPr id="5" name="Picture 4" descr="A group of people posing for a photo on a beach&#10;&#10;Description automatically generated">
            <a:extLst>
              <a:ext uri="{FF2B5EF4-FFF2-40B4-BE49-F238E27FC236}">
                <a16:creationId xmlns:a16="http://schemas.microsoft.com/office/drawing/2014/main" id="{41A80CB5-72F5-E242-8F5B-92B9C2F8C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631" y="644723"/>
            <a:ext cx="7424738" cy="556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37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A89282DC-B833-924C-B0CA-D8BBA1353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1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686510-B218-234C-BC65-B8E7832B2D7D}"/>
              </a:ext>
            </a:extLst>
          </p:cNvPr>
          <p:cNvSpPr txBox="1"/>
          <p:nvPr/>
        </p:nvSpPr>
        <p:spPr>
          <a:xfrm>
            <a:off x="4464784" y="6214533"/>
            <a:ext cx="3408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Gotham Medium" panose="02000603030000020004" pitchFamily="2" charset="77"/>
              </a:rPr>
              <a:t>KIMMIE CRUZ</a:t>
            </a:r>
          </a:p>
        </p:txBody>
      </p:sp>
    </p:spTree>
    <p:extLst>
      <p:ext uri="{BB962C8B-B14F-4D97-AF65-F5344CB8AC3E}">
        <p14:creationId xmlns:p14="http://schemas.microsoft.com/office/powerpoint/2010/main" val="3053737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group of m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223B197F-5ED9-6B4B-8014-6AAAEF8CC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2" r="4349" b="-3"/>
          <a:stretch/>
        </p:blipFill>
        <p:spPr>
          <a:xfrm>
            <a:off x="4436422" y="539580"/>
            <a:ext cx="3272087" cy="5619487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75D6DC4-2487-E04A-A043-0480FF592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6" r="16899" b="-3"/>
          <a:stretch/>
        </p:blipFill>
        <p:spPr>
          <a:xfrm>
            <a:off x="632694" y="539581"/>
            <a:ext cx="3297667" cy="5619486"/>
          </a:xfrm>
          <a:prstGeom prst="rect">
            <a:avLst/>
          </a:prstGeom>
        </p:spPr>
      </p:pic>
      <p:pic>
        <p:nvPicPr>
          <p:cNvPr id="3" name="Picture 2" descr="Two me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C64A0E90-A951-6543-8A46-348F83138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7" r="21500" b="-3"/>
          <a:stretch/>
        </p:blipFill>
        <p:spPr>
          <a:xfrm>
            <a:off x="8214571" y="539580"/>
            <a:ext cx="3191226" cy="5472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0181B2-231F-5C4D-81DB-7F12515C5133}"/>
              </a:ext>
            </a:extLst>
          </p:cNvPr>
          <p:cNvSpPr txBox="1"/>
          <p:nvPr/>
        </p:nvSpPr>
        <p:spPr>
          <a:xfrm>
            <a:off x="2902270" y="6211669"/>
            <a:ext cx="653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Gotham Medium" panose="02000603030000020004" pitchFamily="2" charset="77"/>
              </a:rPr>
              <a:t>JOEY &amp; REBECCA SCHOPP</a:t>
            </a:r>
          </a:p>
        </p:txBody>
      </p:sp>
    </p:spTree>
    <p:extLst>
      <p:ext uri="{BB962C8B-B14F-4D97-AF65-F5344CB8AC3E}">
        <p14:creationId xmlns:p14="http://schemas.microsoft.com/office/powerpoint/2010/main" val="3372267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20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7942" y="1530105"/>
            <a:ext cx="11234058" cy="23876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otham Medium" panose="02000603030000020004" pitchFamily="2" charset="77"/>
                <a:ea typeface="Arial" charset="0"/>
                <a:cs typeface="Arial" charset="0"/>
              </a:rPr>
              <a:t>BUILDING AN EVANGELISTIC </a:t>
            </a:r>
            <a:br>
              <a:rPr lang="en-US" sz="4400" dirty="0">
                <a:solidFill>
                  <a:schemeClr val="bg1"/>
                </a:solidFill>
                <a:latin typeface="Gotham Medium" panose="02000603030000020004" pitchFamily="2" charset="77"/>
                <a:ea typeface="Arial" charset="0"/>
                <a:cs typeface="Arial" charset="0"/>
              </a:rPr>
            </a:br>
            <a:r>
              <a:rPr lang="en-US" sz="4400" dirty="0">
                <a:solidFill>
                  <a:schemeClr val="bg1"/>
                </a:solidFill>
                <a:latin typeface="Gotham Medium" panose="02000603030000020004" pitchFamily="2" charset="77"/>
                <a:ea typeface="Arial" charset="0"/>
                <a:cs typeface="Arial" charset="0"/>
              </a:rPr>
              <a:t>CHURCH CULTURE</a:t>
            </a:r>
          </a:p>
        </p:txBody>
      </p:sp>
    </p:spTree>
    <p:extLst>
      <p:ext uri="{BB962C8B-B14F-4D97-AF65-F5344CB8AC3E}">
        <p14:creationId xmlns:p14="http://schemas.microsoft.com/office/powerpoint/2010/main" val="3382867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AF6DA4-2A27-C042-93DA-801B021C7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946116" y="1123527"/>
            <a:ext cx="1462023" cy="4604800"/>
          </a:xfrm>
          <a:prstGeom prst="rect">
            <a:avLst/>
          </a:prstGeom>
        </p:spPr>
      </p:pic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F2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75043F3-6CED-364B-AB82-AF5C128BB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4" r="-1" b="-1"/>
          <a:stretch/>
        </p:blipFill>
        <p:spPr>
          <a:xfrm>
            <a:off x="4886676" y="1761900"/>
            <a:ext cx="6184580" cy="332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2252" y="-783171"/>
            <a:ext cx="4991205" cy="78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44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74" y="2044557"/>
            <a:ext cx="4091089" cy="2363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71" y="2044557"/>
            <a:ext cx="4768921" cy="275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3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401" y="1890713"/>
            <a:ext cx="10007885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en-US" sz="3200" dirty="0">
                <a:latin typeface="Gotham Book" panose="02000603040000020004" pitchFamily="2" charset="77"/>
              </a:rPr>
              <a:t>Choose a </a:t>
            </a:r>
            <a:r>
              <a:rPr lang="en-US" sz="3200" dirty="0" err="1">
                <a:latin typeface="Gotham Book" panose="02000603040000020004" pitchFamily="2" charset="77"/>
              </a:rPr>
              <a:t>gospeling</a:t>
            </a:r>
            <a:r>
              <a:rPr lang="en-US" sz="3200" dirty="0">
                <a:latin typeface="Gotham Book" panose="02000603040000020004" pitchFamily="2" charset="77"/>
              </a:rPr>
              <a:t> tool.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C2369A-B696-8D41-8814-B77015CC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otham Medium" panose="02000603030000020004" pitchFamily="2" charset="77"/>
              </a:rPr>
              <a:t>Building an Evangelistic Church Culture</a:t>
            </a:r>
          </a:p>
        </p:txBody>
      </p:sp>
    </p:spTree>
    <p:extLst>
      <p:ext uri="{BB962C8B-B14F-4D97-AF65-F5344CB8AC3E}">
        <p14:creationId xmlns:p14="http://schemas.microsoft.com/office/powerpoint/2010/main" val="2125995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23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401" y="1890713"/>
            <a:ext cx="10007885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en-US" sz="3200" dirty="0">
                <a:latin typeface="Gotham Book" panose="02000603040000020004" pitchFamily="2" charset="77"/>
              </a:rPr>
              <a:t>Train your people to use the tool.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C2369A-B696-8D41-8814-B77015CC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otham Medium" panose="02000603030000020004" pitchFamily="2" charset="77"/>
              </a:rPr>
              <a:t>Building an Evangelistic Church Culture</a:t>
            </a:r>
          </a:p>
        </p:txBody>
      </p:sp>
    </p:spTree>
    <p:extLst>
      <p:ext uri="{BB962C8B-B14F-4D97-AF65-F5344CB8AC3E}">
        <p14:creationId xmlns:p14="http://schemas.microsoft.com/office/powerpoint/2010/main" val="68305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401" y="1890713"/>
            <a:ext cx="10007885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en-US" sz="3200" dirty="0">
                <a:latin typeface="Gotham Book" panose="02000603040000020004" pitchFamily="2" charset="77"/>
              </a:rPr>
              <a:t>Engage with far from God people.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C2369A-B696-8D41-8814-B77015CC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otham Medium" panose="02000603030000020004" pitchFamily="2" charset="77"/>
              </a:rPr>
              <a:t>Building an Evangelistic Church Culture</a:t>
            </a:r>
          </a:p>
        </p:txBody>
      </p:sp>
    </p:spTree>
    <p:extLst>
      <p:ext uri="{BB962C8B-B14F-4D97-AF65-F5344CB8AC3E}">
        <p14:creationId xmlns:p14="http://schemas.microsoft.com/office/powerpoint/2010/main" val="1728605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FEFFFF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305868552FE04ABA45EB037362AE38" ma:contentTypeVersion="13" ma:contentTypeDescription="Create a new document." ma:contentTypeScope="" ma:versionID="fb39969b351f7db09ef91afdc295f763">
  <xsd:schema xmlns:xsd="http://www.w3.org/2001/XMLSchema" xmlns:xs="http://www.w3.org/2001/XMLSchema" xmlns:p="http://schemas.microsoft.com/office/2006/metadata/properties" xmlns:ns2="43e8bcb4-6769-4402-a3aa-ec9a8c155dd8" xmlns:ns3="d0e6da9d-c6f8-45ff-8703-131601e4f2c6" targetNamespace="http://schemas.microsoft.com/office/2006/metadata/properties" ma:root="true" ma:fieldsID="42c4817a97e74b742b8c8c3d3e15f758" ns2:_="" ns3:_="">
    <xsd:import namespace="43e8bcb4-6769-4402-a3aa-ec9a8c155dd8"/>
    <xsd:import namespace="d0e6da9d-c6f8-45ff-8703-131601e4f2c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e8bcb4-6769-4402-a3aa-ec9a8c155dd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e6da9d-c6f8-45ff-8703-131601e4f2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6CA442-1629-4F1E-BDEC-2213766C8167}">
  <ds:schemaRefs>
    <ds:schemaRef ds:uri="http://purl.org/dc/terms/"/>
    <ds:schemaRef ds:uri="43e8bcb4-6769-4402-a3aa-ec9a8c155dd8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d0e6da9d-c6f8-45ff-8703-131601e4f2c6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E8A2FF7-4FA2-4039-86D1-B0EFE17D64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CA6F99-B60F-40DB-A613-2E5AF66D78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e8bcb4-6769-4402-a3aa-ec9a8c155dd8"/>
    <ds:schemaRef ds:uri="d0e6da9d-c6f8-45ff-8703-131601e4f2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131</Words>
  <Application>Microsoft Macintosh PowerPoint</Application>
  <PresentationFormat>Widescreen</PresentationFormat>
  <Paragraphs>26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Gotham Book</vt:lpstr>
      <vt:lpstr>Gotham Medium</vt:lpstr>
      <vt:lpstr>Office Theme</vt:lpstr>
      <vt:lpstr>BUILDING AN EVANGELISTIC  CHURCH CULTURE</vt:lpstr>
      <vt:lpstr>Building an Evangelistic Church Culture</vt:lpstr>
      <vt:lpstr>PowerPoint Presentation</vt:lpstr>
      <vt:lpstr>PowerPoint Presentation</vt:lpstr>
      <vt:lpstr>PowerPoint Presentation</vt:lpstr>
      <vt:lpstr>Building an Evangelistic Church Culture</vt:lpstr>
      <vt:lpstr>PowerPoint Presentation</vt:lpstr>
      <vt:lpstr>Building an Evangelistic Church Culture</vt:lpstr>
      <vt:lpstr>Building an Evangelistic Church Culture</vt:lpstr>
      <vt:lpstr>Building an Evangelistic Church Culture</vt:lpstr>
      <vt:lpstr>Building an Evangelistic Church Culture</vt:lpstr>
      <vt:lpstr>Building an Evangelistic Church Culture</vt:lpstr>
      <vt:lpstr>Building an Evangelistic Church Culture</vt:lpstr>
      <vt:lpstr>Building an Evangelistic Church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an Evangelistic Church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AN EVANGELISTIC  CHURCH CULTURE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AN EVANGELISTIC CHURCH CULTURE</dc:title>
  <dc:creator>Microsoft Office User</dc:creator>
  <cp:lastModifiedBy>Leslee Bennett</cp:lastModifiedBy>
  <cp:revision>44</cp:revision>
  <dcterms:created xsi:type="dcterms:W3CDTF">2017-04-24T20:59:48Z</dcterms:created>
  <dcterms:modified xsi:type="dcterms:W3CDTF">2022-03-27T22:41:46Z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0x0101006D305868552FE04ABA45EB037362AE38</vt:lpwstr>
  </property>
</Properties>
</file>