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1"/>
    <p:restoredTop sz="94694"/>
  </p:normalViewPr>
  <p:slideViewPr>
    <p:cSldViewPr snapToGrid="0">
      <p:cViewPr varScale="1">
        <p:scale>
          <a:sx n="93" d="100"/>
          <a:sy n="93" d="100"/>
        </p:scale>
        <p:origin x="240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B9BDC-51F0-364B-9957-C165FBA199A3}" type="datetimeFigureOut">
              <a:rPr lang="en-US" smtClean="0"/>
              <a:t>7/16/25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4D9C9-6311-FB4B-BB02-02C08487B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34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013D-C11A-DAAD-123C-C02C56590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BF3D04-7FD6-C4E4-1CA2-6562448C2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416CD-DCDD-39F9-0B3F-CFD2336E1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D9F25-DC4C-DBA6-31B1-A0BCC6B8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51BD3-9E99-0B64-4F44-34D0DDF55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5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6CA4A-B60C-5C23-ECF6-867341518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5F586-134B-DC55-90C4-41983B64C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DADBE-533F-A79C-A554-97E217CA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9869B-217F-2A9E-A91B-6C3DDA95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A434D-BB38-EA4C-BA16-E8F490C3A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9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C6A4DB-5032-D848-46F0-49680341F2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5C555-891A-9929-58CF-4C88B618F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ED715-0B28-1C2E-898F-34B19C541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DD297-CEEC-D184-4358-F8DA6D54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EFD6F-E10D-BDC8-B0AD-01D6AE31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1CD2D-D58D-0126-CB1B-672947668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CE941-F166-AC04-60E3-8CEBE9F20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58BAB-BDA2-BB27-4EE7-42D702ACC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AF046-B57F-DC78-6AF0-ED1CA2E6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F22F9-2B46-96A4-E9D4-D0E306ED3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2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83DA-17B8-F24E-678B-3ADCD78DD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F8CCB-8456-998C-2BF0-975F446BB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DF0F7-6A04-CE13-E101-9F3FA0CC2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87E59-244C-8073-5505-3F956273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4FEE6-8B34-7951-B932-F2822CF78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64BA6-43FA-3A6A-BDA2-BA61003D6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E0FCF-5B18-FADE-5DCA-11B6D5734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76C19-80D7-2251-2813-BB9AD9C50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4A1928-E94C-BE36-B491-4FFDDF585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7FF80-8E6D-FC0F-BAD4-6F7326D4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90EB0C-5158-3A40-1646-FAA7E06CC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5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FFF7-A137-1368-30DA-868926E44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7B0B1-243F-1549-812D-F84ADD707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6295A8-0D96-0CC2-2A45-7FB190AC4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59E2BB-5496-0129-B2F3-33B78681C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91FABD-E670-660B-806E-87330E831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2AA7CD-FEFD-02D1-93EF-BEDE8FFCB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EBB27F-352E-5A28-5C57-973EA131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5AD085-9AEA-30EF-8E07-B2D53933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1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AC9F2-EAE3-2B1F-AE8B-A5BCCD4C9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7C3A15-B29A-8B1D-85E3-74DC733AA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1425DE-69E6-24A5-58FC-93D1D965E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40AA28-0BCF-BC7C-62FE-AE9917DA7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7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EFC57-8DCE-05BB-B7DD-1F5C19269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BE7052-3330-ACE4-4FA2-64F0B4956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A17F8-0FA8-FA70-FF9D-F710DFB2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5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F87DD-95BF-7736-E186-FE39D5A32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81210-86C2-295F-31B6-2FF6D2C7B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7C92D2-DA14-CFC9-CCD4-FD4427AFB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3C50-5B22-AB86-89D6-B3E4F1BA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17498-F39E-5BD1-7626-7BFE9D59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045B50-3980-B5CE-A864-C3DA9E2B6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5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916DE-001C-75C9-E320-957A19BDA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EDD129-5A7A-D6AD-E76A-454B4306D0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21EC1-FBC6-09D4-C54F-199F7E056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3678D-AF83-6F44-1692-85E71A16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36EF9-6D89-3CC0-3623-0C7AC9F24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1A3890-AE93-9A91-8BB1-1B6F08FD8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1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592723-B523-7450-9C3A-42EC964C7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21319-70F0-6E07-A072-024F67ABE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B9DC0-C4F0-AC27-2286-F4CA33196D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5E73A-6D7B-519B-4C6C-718C63F80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C73E5-FCDE-3036-7914-3C571ED674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8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144B12-45B3-95C3-9F70-BB89CA7420CC}"/>
              </a:ext>
            </a:extLst>
          </p:cNvPr>
          <p:cNvSpPr txBox="1"/>
          <p:nvPr/>
        </p:nvSpPr>
        <p:spPr>
          <a:xfrm>
            <a:off x="7564582" y="4696690"/>
            <a:ext cx="38238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total here</a:t>
            </a:r>
          </a:p>
        </p:txBody>
      </p:sp>
    </p:spTree>
    <p:extLst>
      <p:ext uri="{BB962C8B-B14F-4D97-AF65-F5344CB8AC3E}">
        <p14:creationId xmlns:p14="http://schemas.microsoft.com/office/powerpoint/2010/main" val="508347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Melanie Rebsamen</dc:creator>
  <cp:lastModifiedBy>Melanie Rebsamen</cp:lastModifiedBy>
  <cp:revision>1</cp:revision>
  <dcterms:created xsi:type="dcterms:W3CDTF">2025-07-16T17:50:41Z</dcterms:created>
  <dcterms:modified xsi:type="dcterms:W3CDTF">2025-07-16T17:54:59Z</dcterms:modified>
</cp:coreProperties>
</file>