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1"/>
    <p:restoredTop sz="94694"/>
  </p:normalViewPr>
  <p:slideViewPr>
    <p:cSldViewPr snapToGrid="0">
      <p:cViewPr varScale="1">
        <p:scale>
          <a:sx n="121" d="100"/>
          <a:sy n="121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62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9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1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2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9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3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94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5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2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45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AA2EF38-03DD-B201-3E21-D2217603CD25}"/>
              </a:ext>
            </a:extLst>
          </p:cNvPr>
          <p:cNvSpPr txBox="1"/>
          <p:nvPr/>
        </p:nvSpPr>
        <p:spPr>
          <a:xfrm>
            <a:off x="5609658" y="5054040"/>
            <a:ext cx="38238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total here</a:t>
            </a:r>
          </a:p>
        </p:txBody>
      </p:sp>
    </p:spTree>
    <p:extLst>
      <p:ext uri="{BB962C8B-B14F-4D97-AF65-F5344CB8AC3E}">
        <p14:creationId xmlns:p14="http://schemas.microsoft.com/office/powerpoint/2010/main" val="1329211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Melanie Rebsamen</dc:creator>
  <cp:lastModifiedBy>Melanie Rebsamen</cp:lastModifiedBy>
  <cp:revision>2</cp:revision>
  <dcterms:created xsi:type="dcterms:W3CDTF">2025-07-16T17:56:26Z</dcterms:created>
  <dcterms:modified xsi:type="dcterms:W3CDTF">2025-07-16T17:59:13Z</dcterms:modified>
</cp:coreProperties>
</file>