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6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9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9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3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A2EF38-03DD-B201-3E21-D2217603CD25}"/>
              </a:ext>
            </a:extLst>
          </p:cNvPr>
          <p:cNvSpPr txBox="1"/>
          <p:nvPr/>
        </p:nvSpPr>
        <p:spPr>
          <a:xfrm>
            <a:off x="5609658" y="5054040"/>
            <a:ext cx="3823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132921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3</cp:revision>
  <dcterms:created xsi:type="dcterms:W3CDTF">2025-07-16T17:56:26Z</dcterms:created>
  <dcterms:modified xsi:type="dcterms:W3CDTF">2025-07-16T17:59:27Z</dcterms:modified>
</cp:coreProperties>
</file>